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37" Type="http://schemas.openxmlformats.org/officeDocument/2006/relationships/font" Target="fonts/Quicksand-bold.fntdata"/><Relationship Id="rId14" Type="http://schemas.openxmlformats.org/officeDocument/2006/relationships/slide" Target="slides/slide10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71c63a942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71c63a94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71c63a942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71c63a94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71c63a942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71c63a94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71c63a942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71c63a94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71c63a942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71c63a94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71c63a942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71c63a94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71f92293e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71f92293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71f92293e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71f9229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71f92293e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71f9229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71f92293e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71f92293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71c63a94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71c63a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71f92293e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71f9229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71f92293e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71f92293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71f92293e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71f92293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71f92293e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71f9229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71c63a942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71c63a9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71c63a942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71c63a9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71c63a942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71c63a94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71c63a942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71c63a94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71c63a942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71c63a94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71c63a942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71c63a9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71c63a942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71c63a94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MA3NFtLc22k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893700" y="78204"/>
            <a:ext cx="6462600" cy="4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st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an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 → I st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oo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stand all day. → Yesterday I stood all day.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stand in line at the store. → Yesterday, I stood in line at the store.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read (sounds like reed) → I read (sounds like red)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cut → I cut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cut with scissors. → Yesterday I cut my hair.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b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uy 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→ I b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ought 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(sounds like bot)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buy food today. → Last week I bought food at the store.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ee 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→ I s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aw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see you right now. → I saw my mom yesterday.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rregular Verbs | Learn All Irregular Verbs in One Song&#10;&#10;💥  CHECK OUT NEW SONG:  Prepositions of Place  👉 https://youtu.be/HjCeMJKNRGY&#10;Prepositions of Time  👉 https://youtu.be/2N0u_PL6RiQ&#10;&#10;© 2019 All rights reserved by Lingportal Online School of English&#10;&#10;Singing songs in English is a simple but effective way of learning the language.&#10;This video will help you to make a difficult process, like learning Irregular Verbs become an enjoyable experience!&#10;&#10;See more videos here -https://www.youtube.com/playlist?list=PLxSMFOK97J0MdJ3KZt38UJZIo8ug0l1Tu&#10;&#10;Visit our website for free english learning materials and check out our courses : https://lingportal.com/&#10;&#10;Easy way of learning English words FREE: Lingwiser App! https://lingportal.com/lingwiser&#10;&#10;&#10;*** Join Perfect English Pronunciation Online Course ***  https://lingportal.com/online-courses/pronunciation/&#10;&#10;The Lingportal Channel team thanks Adam Daffurn a writer and composer who creates unique musical compositions for learning English. And, we also express a deep appreciation to his talent, creativity and high professional qualities.&#10;email:pindrop74@hotmail.com&#10;&#10;Best wishes,&#10;Lingportal Online School of English&#10;&#10;&#10;CONTACT Lingportal: &#10;&#10;Lingportal Website: https://lingportal.com/&#10;Find us on Facebook: https://www.facebook.com/lingportal/" id="158" name="Google Shape;158;p22" title="Irregular Verbs | Learn All Irregular Verbs in One So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425" y="175500"/>
            <a:ext cx="6193500" cy="4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Travel </a:t>
            </a:r>
            <a:endParaRPr sz="5800"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2477975" y="1435601"/>
            <a:ext cx="855114" cy="855064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893625" y="1002875"/>
            <a:ext cx="7288200" cy="4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How do you get to work? How long does it take you to get to work?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Do you have a driver's license?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Do you own a car?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What is the </a:t>
            </a:r>
            <a:r>
              <a:rPr b="1" lang="en"/>
              <a:t>speed limit</a:t>
            </a:r>
            <a:r>
              <a:rPr lang="en"/>
              <a:t> in your city?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How much is </a:t>
            </a:r>
            <a:r>
              <a:rPr b="1" lang="en"/>
              <a:t>bus fare</a:t>
            </a:r>
            <a:r>
              <a:rPr lang="en"/>
              <a:t> in your city? Does your city bus company offer monthly bus passes? If so, how much are they?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Do you have to pay for </a:t>
            </a:r>
            <a:r>
              <a:rPr b="1" lang="en"/>
              <a:t>bus transfers</a:t>
            </a:r>
            <a:r>
              <a:rPr lang="en"/>
              <a:t>? How long is a bus transfer valid? </a:t>
            </a:r>
            <a:endParaRPr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893625" y="1002875"/>
            <a:ext cx="7288200" cy="4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Do you like traveling?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When you go on a vacation, what is your favorite method of travel?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Do you get seasick, airsick, or carsick when you travel?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If you could take a trip anywhere in the world, where would you choose to go?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What is the difference between a hotel and a motel?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When you take a vacation, what is your favorite type of </a:t>
            </a:r>
            <a:r>
              <a:rPr b="1" lang="en"/>
              <a:t>accommodation</a:t>
            </a:r>
            <a:r>
              <a:rPr lang="en"/>
              <a:t>—hotel, motel, </a:t>
            </a:r>
            <a:r>
              <a:rPr b="1" lang="en"/>
              <a:t>inn</a:t>
            </a:r>
            <a:r>
              <a:rPr lang="en"/>
              <a:t>,  </a:t>
            </a:r>
            <a:r>
              <a:rPr b="1" lang="en"/>
              <a:t>B&amp;B</a:t>
            </a:r>
            <a:r>
              <a:rPr lang="en"/>
              <a:t>, </a:t>
            </a:r>
            <a:r>
              <a:rPr b="1" lang="en"/>
              <a:t>hostel</a:t>
            </a:r>
            <a:r>
              <a:rPr lang="en"/>
              <a:t>, tent, </a:t>
            </a:r>
            <a:r>
              <a:rPr b="1" lang="en"/>
              <a:t>R.V.</a:t>
            </a:r>
            <a:r>
              <a:rPr lang="en"/>
              <a:t>, house share, etc.? 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893700" y="2059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893625" y="1002875"/>
            <a:ext cx="7288200" cy="4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What is the longest plane trip you have ever taken? Where did you go?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Have you ever been </a:t>
            </a:r>
            <a:r>
              <a:rPr b="1" lang="en"/>
              <a:t>bumped</a:t>
            </a:r>
            <a:r>
              <a:rPr lang="en"/>
              <a:t> from an airline because of </a:t>
            </a:r>
            <a:r>
              <a:rPr b="1" lang="en"/>
              <a:t>overbooking</a:t>
            </a:r>
            <a:r>
              <a:rPr lang="en"/>
              <a:t>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Have you ever been on a cruise?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Have you ever lost your </a:t>
            </a:r>
            <a:r>
              <a:rPr b="1" lang="en"/>
              <a:t>luggage</a:t>
            </a:r>
            <a:r>
              <a:rPr lang="en"/>
              <a:t> on a trip?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Do you like airplane food?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When you fly, do you prefer a window seat, a middle seat, or an aisle seat?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/>
              <a:t>What is the best (or worst) trip you have ever taken?</a:t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893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893625" y="742950"/>
            <a:ext cx="27405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speed limit               →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bus fare                     →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3783150" y="666750"/>
            <a:ext cx="49149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the maximum speed you are allowed to drive according to the law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the cost of a bus trip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8625" l="0" r="0" t="0"/>
          <a:stretch/>
        </p:blipFill>
        <p:spPr>
          <a:xfrm>
            <a:off x="1572300" y="1401925"/>
            <a:ext cx="1198138" cy="14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775" y="3454275"/>
            <a:ext cx="2343600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893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893625" y="742950"/>
            <a:ext cx="27405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bus transfer            →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accommodation   →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inn                               →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3783150" y="666750"/>
            <a:ext cx="49149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 ticket or paper that allows you to change from one bus to another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 place to stay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another word for hotel </a:t>
            </a:r>
            <a:endParaRPr sz="1700"/>
          </a:p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00" y="2875450"/>
            <a:ext cx="3487834" cy="191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893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893625" y="742950"/>
            <a:ext cx="27405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B&amp;B                            →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hostel                       →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3783150" y="742950"/>
            <a:ext cx="49149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also called a bed and breakfast; a type of accommodation, usually in a person's home;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 building that provides cheap sleeping accommodation; usually several people sleep in the same room; very common type of accommodation for young people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6" y="2326350"/>
            <a:ext cx="3266324" cy="21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893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893625" y="742950"/>
            <a:ext cx="27405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R.V.                            →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book                   →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1" name="Google Shape;221;p30"/>
          <p:cNvSpPr txBox="1"/>
          <p:nvPr>
            <p:ph idx="2" type="body"/>
          </p:nvPr>
        </p:nvSpPr>
        <p:spPr>
          <a:xfrm>
            <a:off x="3783150" y="666750"/>
            <a:ext cx="49149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recreational vehicle, camper, a home on wheels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to reserve, save a place</a:t>
            </a:r>
            <a:endParaRPr sz="1700"/>
          </a:p>
        </p:txBody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75" y="1210375"/>
            <a:ext cx="4345824" cy="22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Greetings</a:t>
            </a:r>
            <a:endParaRPr/>
          </a:p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was your week?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was your weekend?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did you do this week?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did you do today?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893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893625" y="742950"/>
            <a:ext cx="27405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overbook</a:t>
            </a:r>
            <a:r>
              <a:rPr lang="en"/>
              <a:t>         →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luggage                   →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" name="Google Shape;230;p31"/>
          <p:cNvSpPr txBox="1"/>
          <p:nvPr>
            <p:ph idx="2" type="body"/>
          </p:nvPr>
        </p:nvSpPr>
        <p:spPr>
          <a:xfrm>
            <a:off x="3783150" y="742950"/>
            <a:ext cx="49149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to take more reservations than there are places for; to sell more tickets than there are seats for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b</a:t>
            </a:r>
            <a:r>
              <a:rPr lang="en" sz="1700"/>
              <a:t>aggage, suitcase</a:t>
            </a:r>
            <a:endParaRPr sz="1700"/>
          </a:p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25" y="2330100"/>
            <a:ext cx="3626156" cy="2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1941" l="3144" r="2711" t="2410"/>
          <a:stretch/>
        </p:blipFill>
        <p:spPr>
          <a:xfrm>
            <a:off x="982813" y="145675"/>
            <a:ext cx="7178374" cy="48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988" y="708450"/>
            <a:ext cx="48863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893700" y="1297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Lesson Summary: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893700" y="987200"/>
            <a:ext cx="7995900" cy="4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 we: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/>
              <a:t>Re-read the sushi passage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/>
              <a:t>Practiced using prepositions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/>
              <a:t>Began our learning on irregular verbs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/>
              <a:t>Started the travel unit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Homework: Since we didn't get to it last week: choose 5 irregular verbs from the list and use them to make sentences about the past. </a:t>
            </a:r>
            <a:endParaRPr sz="1900"/>
          </a:p>
        </p:txBody>
      </p:sp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r>
              <a:rPr lang="en"/>
              <a:t>'s Plan</a:t>
            </a:r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Sushi Passage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Preposition Practice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Introduction to Irregular Verbs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Start Travel Unit</a:t>
            </a:r>
            <a:endParaRPr/>
          </a:p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25" y="56825"/>
            <a:ext cx="3756349" cy="50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5480575" y="764575"/>
            <a:ext cx="30000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Reading Time!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893700" y="221473"/>
            <a:ext cx="64626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Prepositions</a:t>
            </a:r>
            <a:endParaRPr/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50" y="1053375"/>
            <a:ext cx="7141707" cy="35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893700" y="221473"/>
            <a:ext cx="64626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Prepositions</a:t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25" y="1043400"/>
            <a:ext cx="5447850" cy="38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893700" y="479847"/>
            <a:ext cx="6462600" cy="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Irregular Verbs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893700" y="1373600"/>
            <a:ext cx="4518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irregular verb is one where the past tense does not seem to follow a sort of rule in comparison to the present tense. </a:t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5794075" y="1661925"/>
            <a:ext cx="2497800" cy="1546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794075" y="1661925"/>
            <a:ext cx="24978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Can you think of any irregular verbs? Let's make a list!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7430025" y="2532575"/>
            <a:ext cx="491711" cy="553201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893700" y="-22612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Irregular Verbs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893700" y="7639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 → Past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am/he is/we are → I was/he was/we were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am a worker. → I was a student.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am reading the book. → I was watching TV.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wr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 → I wr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wr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 in my notebook. → I wr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 a letter.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dr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 → I dr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draw a flower. → I drew a house.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Past tense words: yesterday, last week, (anything that describes a day that is before today)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d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→ I d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id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do exercise. → I did (had) a barbecue.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893700" y="78200"/>
            <a:ext cx="6462600" cy="4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ma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k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 → I ma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make a cake. → Yesterday I made chicken.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me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 → I met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meet my neighbor. → Three years ago, I met my husband!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 tense words: today, right now…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pa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→ I pa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id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Today I pay for my car. → Yesterday I paid my security deposit.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sen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→ I sen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send mail. → I sent a letter.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sle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 → I slep</a:t>
            </a:r>
            <a:r>
              <a:rPr lang="en" sz="1500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Today I go to sleep early. → Yesterday I slept late.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sleep in my bed. → I slept in that bed.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